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1" r:id="rId2"/>
    <p:sldId id="265" r:id="rId3"/>
    <p:sldId id="257" r:id="rId4"/>
    <p:sldId id="267" r:id="rId5"/>
    <p:sldId id="264" r:id="rId6"/>
    <p:sldId id="258" r:id="rId7"/>
    <p:sldId id="268" r:id="rId8"/>
    <p:sldId id="259" r:id="rId9"/>
    <p:sldId id="263" r:id="rId10"/>
    <p:sldId id="266" r:id="rId11"/>
    <p:sldId id="260" r:id="rId12"/>
    <p:sldId id="262" r:id="rId13"/>
    <p:sldId id="276" r:id="rId14"/>
    <p:sldId id="277" r:id="rId15"/>
    <p:sldId id="278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2784"/>
    <a:srgbClr val="180211"/>
    <a:srgbClr val="1A001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02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A2C1-A32A-4175-8025-7301FC580C0F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57A00-CBF4-47F1-9266-A276E9AD6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EW%20POWER%20POINT%202013\FINESH%20CLASS%20%202\LESSION%201\26%20Track%2026.wma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Bitmap in Graphic1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b="23085"/>
          <a:stretch>
            <a:fillRect/>
          </a:stretch>
        </p:blipFill>
        <p:spPr bwMode="auto">
          <a:xfrm>
            <a:off x="1752600" y="-76200"/>
            <a:ext cx="5681119" cy="5812318"/>
          </a:xfrm>
          <a:prstGeom prst="ellipse">
            <a:avLst/>
          </a:prstGeom>
          <a:noFill/>
          <a:effectLst>
            <a:softEdge rad="635000"/>
          </a:effectLst>
        </p:spPr>
      </p:pic>
      <p:pic>
        <p:nvPicPr>
          <p:cNvPr id="4" name="Picture 3" descr="516948436_8c3792eab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00600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 err="1">
                <a:solidFill>
                  <a:srgbClr val="FF0000"/>
                </a:solidFill>
                <a:effectLst/>
                <a:latin typeface="ML-Aathira" pitchFamily="82" charset="0"/>
              </a:rPr>
              <a:t>c£I</a:t>
            </a:r>
            <a:r>
              <a:rPr lang="en-US" sz="5600" b="1" dirty="0">
                <a:solidFill>
                  <a:srgbClr val="FF0000"/>
                </a:solidFill>
                <a:effectLst/>
                <a:latin typeface="ML-Aathira" pitchFamily="82" charset="0"/>
              </a:rPr>
              <a:t>\</a:t>
            </a:r>
            <a:r>
              <a:rPr lang="en-US" sz="5600" b="1" dirty="0" err="1">
                <a:solidFill>
                  <a:srgbClr val="FF0000"/>
                </a:solidFill>
                <a:effectLst/>
                <a:latin typeface="ML-Aathira" pitchFamily="82" charset="0"/>
              </a:rPr>
              <a:t>mb</a:t>
            </a:r>
            <a:r>
              <a:rPr lang="en-US" sz="5600" b="1" dirty="0">
                <a:solidFill>
                  <a:srgbClr val="FF0000"/>
                </a:solidFill>
                <a:effectLst/>
                <a:latin typeface="ML-Aathira" pitchFamily="82" charset="0"/>
              </a:rPr>
              <a:t> </a:t>
            </a:r>
            <a:br>
              <a:rPr lang="en-US" sz="5600" b="1" dirty="0">
                <a:solidFill>
                  <a:srgbClr val="FF0000"/>
                </a:solidFill>
                <a:effectLst/>
                <a:latin typeface="ML-Aathira" pitchFamily="82" charset="0"/>
              </a:rPr>
            </a:br>
            <a:r>
              <a:rPr lang="en-US" sz="5600" b="1" dirty="0" err="1">
                <a:solidFill>
                  <a:srgbClr val="FF0000"/>
                </a:solidFill>
                <a:effectLst/>
                <a:latin typeface="ML-Aathira" pitchFamily="82" charset="0"/>
              </a:rPr>
              <a:t>ssZhw</a:t>
            </a:r>
            <a:r>
              <a:rPr lang="en-US" b="1" dirty="0">
                <a:effectLst/>
                <a:latin typeface="ML-Aathira" pitchFamily="82" charset="0"/>
              </a:rPr>
              <a:t/>
            </a:r>
            <a:br>
              <a:rPr lang="en-US" b="1" dirty="0">
                <a:effectLst/>
                <a:latin typeface="ML-Aathira" pitchFamily="82" charset="0"/>
              </a:rPr>
            </a:br>
            <a:r>
              <a:rPr lang="en-US" sz="3300" b="1" dirty="0" err="1">
                <a:effectLst/>
                <a:latin typeface="ML-Aathira" pitchFamily="82" charset="0"/>
              </a:rPr>
              <a:t>kotdm</a:t>
            </a:r>
            <a:r>
              <a:rPr lang="en-US" sz="3300" b="1" dirty="0">
                <a:effectLst/>
                <a:latin typeface="ML-Aathira" pitchFamily="82" charset="0"/>
              </a:rPr>
              <a:t> </a:t>
            </a:r>
            <a:r>
              <a:rPr lang="en-US" sz="3300" b="1" dirty="0" err="1">
                <a:effectLst/>
                <a:latin typeface="ML-Aathira" pitchFamily="82" charset="0"/>
              </a:rPr>
              <a:t>ae-_mÀ</a:t>
            </a:r>
            <a:r>
              <a:rPr lang="en-US" sz="3300" b="1" dirty="0">
                <a:effectLst/>
                <a:latin typeface="ML-Aathira" pitchFamily="82" charset="0"/>
              </a:rPr>
              <a:t> </a:t>
            </a:r>
            <a:r>
              <a:rPr lang="en-US" sz="3300" b="1" dirty="0" err="1">
                <a:effectLst/>
                <a:latin typeface="ML-Aathira" pitchFamily="82" charset="0"/>
              </a:rPr>
              <a:t>k`-bpsS</a:t>
            </a:r>
            <a:r>
              <a:rPr lang="en-US" sz="3300" b="1" dirty="0">
                <a:effectLst/>
                <a:latin typeface="ML-Aathira" pitchFamily="82" charset="0"/>
              </a:rPr>
              <a:t> </a:t>
            </a:r>
            <a:r>
              <a:rPr lang="en-US" sz="3300" b="1" dirty="0" err="1">
                <a:effectLst/>
                <a:latin typeface="ML-Aathira" pitchFamily="82" charset="0"/>
              </a:rPr>
              <a:t>hnizmk</a:t>
            </a:r>
            <a:r>
              <a:rPr lang="en-US" sz="3300" b="1" dirty="0">
                <a:effectLst/>
                <a:latin typeface="ML-Aathira" pitchFamily="82" charset="0"/>
              </a:rPr>
              <a:t> </a:t>
            </a:r>
            <a:br>
              <a:rPr lang="en-US" sz="3300" b="1" dirty="0">
                <a:effectLst/>
                <a:latin typeface="ML-Aathira" pitchFamily="82" charset="0"/>
              </a:rPr>
            </a:br>
            <a:r>
              <a:rPr lang="en-US" sz="3300" b="1" dirty="0">
                <a:effectLst/>
                <a:latin typeface="ML-Aathira" pitchFamily="82" charset="0"/>
              </a:rPr>
              <a:t>]</a:t>
            </a:r>
            <a:r>
              <a:rPr lang="en-US" sz="3300" b="1" dirty="0" err="1">
                <a:effectLst/>
                <a:latin typeface="ML-Aathira" pitchFamily="82" charset="0"/>
              </a:rPr>
              <a:t>cn</a:t>
            </a:r>
            <a:r>
              <a:rPr lang="en-US" sz="3300" b="1" dirty="0">
                <a:effectLst/>
                <a:latin typeface="ML-Aathira" pitchFamily="82" charset="0"/>
              </a:rPr>
              <a:t>-</a:t>
            </a:r>
            <a:r>
              <a:rPr lang="en-US" sz="3300" b="1" dirty="0" err="1">
                <a:effectLst/>
                <a:latin typeface="ML-Aathira" pitchFamily="82" charset="0"/>
              </a:rPr>
              <a:t>io</a:t>
            </a:r>
            <a:r>
              <a:rPr lang="en-US" sz="3300" b="1" dirty="0">
                <a:effectLst/>
                <a:latin typeface="ML-Aathira" pitchFamily="82" charset="0"/>
              </a:rPr>
              <a:t>-e\ ]</a:t>
            </a:r>
            <a:r>
              <a:rPr lang="en-US" sz="3300" b="1" dirty="0" err="1">
                <a:effectLst/>
                <a:latin typeface="ML-Aathira" pitchFamily="82" charset="0"/>
              </a:rPr>
              <a:t>mTm</a:t>
            </a:r>
            <a:r>
              <a:rPr lang="en-US" sz="3300" b="1" dirty="0">
                <a:effectLst/>
                <a:latin typeface="ML-Aathira" pitchFamily="82" charset="0"/>
              </a:rPr>
              <a:t>-hen.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0" y="-304800"/>
            <a:ext cx="9144000" cy="655320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206" y="6"/>
              </a:cxn>
              <a:cxn ang="0">
                <a:pos x="206" y="19"/>
              </a:cxn>
              <a:cxn ang="0">
                <a:pos x="102" y="15"/>
              </a:cxn>
              <a:cxn ang="0">
                <a:pos x="0" y="150"/>
              </a:cxn>
              <a:cxn ang="0">
                <a:pos x="0" y="6"/>
              </a:cxn>
            </a:cxnLst>
            <a:rect l="0" t="0" r="r" b="b"/>
            <a:pathLst>
              <a:path w="206" h="150">
                <a:moveTo>
                  <a:pt x="0" y="6"/>
                </a:moveTo>
                <a:lnTo>
                  <a:pt x="206" y="6"/>
                </a:lnTo>
                <a:lnTo>
                  <a:pt x="206" y="19"/>
                </a:lnTo>
                <a:cubicBezTo>
                  <a:pt x="149" y="36"/>
                  <a:pt x="126" y="19"/>
                  <a:pt x="102" y="15"/>
                </a:cubicBezTo>
                <a:cubicBezTo>
                  <a:pt x="25" y="0"/>
                  <a:pt x="2" y="73"/>
                  <a:pt x="0" y="150"/>
                </a:cubicBezTo>
                <a:lnTo>
                  <a:pt x="0" y="6"/>
                </a:lnTo>
                <a:close/>
              </a:path>
            </a:pathLst>
          </a:custGeom>
          <a:solidFill>
            <a:srgbClr val="CCFF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lowchart: Delay 6"/>
          <p:cNvSpPr/>
          <p:nvPr/>
        </p:nvSpPr>
        <p:spPr>
          <a:xfrm flipH="1">
            <a:off x="7620000" y="4114800"/>
            <a:ext cx="1524000" cy="1219200"/>
          </a:xfrm>
          <a:prstGeom prst="flowChartDelay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ML-Aathira" pitchFamily="82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6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SC02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914400"/>
            <a:ext cx="9143999" cy="5943600"/>
          </a:xfrm>
          <a:prstGeom prst="rect">
            <a:avLst/>
          </a:prstGeom>
        </p:spPr>
      </p:pic>
      <p:pic>
        <p:nvPicPr>
          <p:cNvPr id="11" name="Picture 10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914400"/>
            <a:ext cx="9143999" cy="5943600"/>
          </a:xfrm>
          <a:prstGeom prst="rect">
            <a:avLst/>
          </a:prstGeom>
        </p:spPr>
      </p:pic>
      <p:pic>
        <p:nvPicPr>
          <p:cNvPr id="12" name="Picture 11" descr="2 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14400"/>
            <a:ext cx="9143999" cy="5943600"/>
          </a:xfrm>
          <a:prstGeom prst="rect">
            <a:avLst/>
          </a:prstGeom>
        </p:spPr>
      </p:pic>
      <p:pic>
        <p:nvPicPr>
          <p:cNvPr id="13" name="Picture 12" descr="3 cop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914400"/>
            <a:ext cx="9143999" cy="5943600"/>
          </a:xfrm>
          <a:prstGeom prst="rect">
            <a:avLst/>
          </a:prstGeom>
        </p:spPr>
      </p:pic>
      <p:pic>
        <p:nvPicPr>
          <p:cNvPr id="14" name="Picture 13" descr="4 cop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914400"/>
            <a:ext cx="9143999" cy="5943600"/>
          </a:xfrm>
          <a:prstGeom prst="rect">
            <a:avLst/>
          </a:prstGeom>
        </p:spPr>
      </p:pic>
      <p:pic>
        <p:nvPicPr>
          <p:cNvPr id="15" name="Picture 14" descr="5 cop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914400"/>
            <a:ext cx="9143999" cy="59436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ML-Aathira" pitchFamily="82" charset="0"/>
              </a:rPr>
              <a:t>ssZh</a:t>
            </a:r>
            <a:r>
              <a:rPr lang="en-US" sz="4500" b="1" dirty="0">
                <a:solidFill>
                  <a:srgbClr val="FF0000"/>
                </a:solidFill>
                <a:latin typeface="ML-Aathira" pitchFamily="82" charset="0"/>
              </a:rPr>
              <a:t>-¯</a:t>
            </a:r>
            <a:r>
              <a:rPr lang="en-US" sz="4500" b="1" dirty="0" err="1">
                <a:solidFill>
                  <a:srgbClr val="FF0000"/>
                </a:solidFill>
                <a:latin typeface="ML-Aathira" pitchFamily="82" charset="0"/>
              </a:rPr>
              <a:t>nsâ</a:t>
            </a:r>
            <a:r>
              <a:rPr lang="en-US" sz="45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ML-Aathira" pitchFamily="82" charset="0"/>
              </a:rPr>
              <a:t>krjvSn</a:t>
            </a:r>
            <a:r>
              <a:rPr lang="en-US" sz="4500" b="1" dirty="0">
                <a:solidFill>
                  <a:srgbClr val="FF0000"/>
                </a:solidFill>
                <a:latin typeface="ML-Aathira" pitchFamily="82" charset="0"/>
              </a:rPr>
              <a:t> F{X at\m-</a:t>
            </a:r>
            <a:r>
              <a:rPr lang="en-US" sz="4500" b="1" dirty="0" err="1">
                <a:solidFill>
                  <a:srgbClr val="FF0000"/>
                </a:solidFill>
                <a:latin typeface="ML-Aathira" pitchFamily="82" charset="0"/>
              </a:rPr>
              <a:t>lcw</a:t>
            </a:r>
            <a:endParaRPr lang="en-US" sz="4500" b="1" dirty="0">
              <a:solidFill>
                <a:srgbClr val="FF0000"/>
              </a:solidFill>
              <a:latin typeface="ML-Aathir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00" y="3886200"/>
            <a:ext cx="6553200" cy="990600"/>
          </a:xfrm>
        </p:spPr>
        <p:txBody>
          <a:bodyPr>
            <a:noAutofit/>
          </a:bodyPr>
          <a:lstStyle/>
          <a:p>
            <a:pPr algn="just"/>
            <a:r>
              <a:rPr lang="en-US" sz="4500" b="1" dirty="0">
                <a:solidFill>
                  <a:srgbClr val="FF0000"/>
                </a:solidFill>
                <a:latin typeface="ML-Aathira" pitchFamily="82" charset="0"/>
              </a:rPr>
              <a:t>\</a:t>
            </a:r>
            <a:r>
              <a:rPr lang="en-US" sz="4500" b="1" dirty="0" err="1">
                <a:solidFill>
                  <a:srgbClr val="FF0000"/>
                </a:solidFill>
                <a:latin typeface="ML-Aathira" pitchFamily="82" charset="0"/>
              </a:rPr>
              <a:t>ap¡p</a:t>
            </a:r>
            <a:r>
              <a:rPr lang="en-US" sz="4500" b="1" dirty="0">
                <a:solidFill>
                  <a:srgbClr val="FF0000"/>
                </a:solidFill>
                <a:latin typeface="ML-Aathira" pitchFamily="82" charset="0"/>
              </a:rPr>
              <a:t>{]</a:t>
            </a:r>
            <a:r>
              <a:rPr lang="en-US" sz="4500" b="1" dirty="0" err="1">
                <a:solidFill>
                  <a:srgbClr val="FF0000"/>
                </a:solidFill>
                <a:latin typeface="ML-Aathira" pitchFamily="82" charset="0"/>
              </a:rPr>
              <a:t>mÀ°n¡mw</a:t>
            </a:r>
            <a:r>
              <a:rPr lang="en-US" sz="4500" b="1" dirty="0">
                <a:solidFill>
                  <a:srgbClr val="A92784"/>
                </a:solidFill>
                <a:latin typeface="ML-Aathira" pitchFamily="82" charset="0"/>
              </a:rPr>
              <a:t/>
            </a:r>
            <a:br>
              <a:rPr lang="en-US" sz="4500" b="1" dirty="0">
                <a:solidFill>
                  <a:srgbClr val="A92784"/>
                </a:solidFill>
                <a:latin typeface="ML-Aathira" pitchFamily="82" charset="0"/>
              </a:rPr>
            </a:br>
            <a:r>
              <a:rPr lang="en-US" sz="3200" b="1" dirty="0">
                <a:latin typeface="ML-Aathira" pitchFamily="82" charset="0"/>
              </a:rPr>
              <a:t>hcp-hn³ \</a:t>
            </a:r>
            <a:r>
              <a:rPr lang="en-US" sz="3200" b="1" dirty="0" err="1">
                <a:latin typeface="ML-Aathira" pitchFamily="82" charset="0"/>
              </a:rPr>
              <a:t>ap¡v</a:t>
            </a:r>
            <a:r>
              <a:rPr lang="en-US" sz="3200" b="1" dirty="0">
                <a:latin typeface="ML-Aathira" pitchFamily="82" charset="0"/>
              </a:rPr>
              <a:t> Ip¼n-«m-cm-[n-¡mw. \s½ </a:t>
            </a:r>
            <a:r>
              <a:rPr lang="en-US" sz="3200" b="1" dirty="0" err="1">
                <a:latin typeface="ML-Aathira" pitchFamily="82" charset="0"/>
              </a:rPr>
              <a:t>krjvSn</a:t>
            </a:r>
            <a:r>
              <a:rPr lang="en-US" sz="3200" b="1" dirty="0">
                <a:latin typeface="ML-Aathira" pitchFamily="82" charset="0"/>
              </a:rPr>
              <a:t>¨ </a:t>
            </a:r>
            <a:r>
              <a:rPr lang="en-US" sz="3200" b="1" dirty="0" err="1">
                <a:latin typeface="ML-Aathira" pitchFamily="82" charset="0"/>
              </a:rPr>
              <a:t>ssZh</a:t>
            </a:r>
            <a:r>
              <a:rPr lang="en-US" sz="3200" b="1" dirty="0">
                <a:latin typeface="ML-Aathira" pitchFamily="82" charset="0"/>
              </a:rPr>
              <a:t>-¯</a:t>
            </a:r>
            <a:r>
              <a:rPr lang="en-US" sz="3200" b="1" dirty="0" err="1">
                <a:latin typeface="ML-Aathira" pitchFamily="82" charset="0"/>
              </a:rPr>
              <a:t>nsâ</a:t>
            </a:r>
            <a:r>
              <a:rPr lang="en-US" sz="3200" b="1" dirty="0">
                <a:latin typeface="ML-Aathira" pitchFamily="82" charset="0"/>
              </a:rPr>
              <a:t> ap¼nÂ </a:t>
            </a:r>
            <a:r>
              <a:rPr lang="en-US" sz="3200" b="1" dirty="0" err="1">
                <a:latin typeface="ML-Aathira" pitchFamily="82" charset="0"/>
              </a:rPr>
              <a:t>ap«p-Ip¯mw</a:t>
            </a:r>
            <a:r>
              <a:rPr lang="en-US" sz="3200" b="1" dirty="0">
                <a:latin typeface="ML-Aathira" pitchFamily="82" charset="0"/>
              </a:rPr>
              <a:t/>
            </a:r>
            <a:br>
              <a:rPr lang="en-US" sz="3200" b="1" dirty="0">
                <a:latin typeface="ML-Aathira" pitchFamily="82" charset="0"/>
              </a:rPr>
            </a:br>
            <a:endParaRPr lang="en-US" sz="3200" b="1" dirty="0">
              <a:solidFill>
                <a:srgbClr val="A92784"/>
              </a:solidFill>
              <a:latin typeface="ML-Aathira" pitchFamily="82" charset="0"/>
            </a:endParaRPr>
          </a:p>
        </p:txBody>
      </p:sp>
      <p:pic>
        <p:nvPicPr>
          <p:cNvPr id="5122" name="Picture 2" descr="C:\Users\user\Desktop\Untitled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949325"/>
            <a:ext cx="1919054" cy="2327275"/>
          </a:xfrm>
          <a:prstGeom prst="rect">
            <a:avLst/>
          </a:prstGeom>
          <a:noFill/>
        </p:spPr>
      </p:pic>
      <p:pic>
        <p:nvPicPr>
          <p:cNvPr id="5" name="Picture 3" descr="C:\Users\user\Desktop\Bitmap in Forum8.cd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6802437" y="601781"/>
            <a:ext cx="1808163" cy="3589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L-Aathira" pitchFamily="82" charset="0"/>
              </a:rPr>
              <a:t>\</a:t>
            </a:r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ap¡psN¿mw</a:t>
            </a:r>
            <a:endParaRPr lang="en-US" sz="4000" b="1" dirty="0">
              <a:solidFill>
                <a:srgbClr val="FF0000"/>
              </a:solidFill>
              <a:latin typeface="ML-Aathira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108537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CS¯pw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he¯pw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Ccn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-¡p¶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Iq«p-ImÀ¡v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</a:t>
            </a:r>
          </a:p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kvt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\l-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t¯msS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kvXpXn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sNmÃmw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402449"/>
            <a:ext cx="8610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Cutim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anin-lmbv¡v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ML-Aathira" pitchFamily="82" charset="0"/>
              </a:rPr>
              <a:t>kvXpXnbmbn-cn</a:t>
            </a:r>
            <a:r>
              <a:rPr lang="en-US" sz="3500" b="1" dirty="0">
                <a:solidFill>
                  <a:srgbClr val="FF0000"/>
                </a:solidFill>
                <a:latin typeface="ML-Aathira" pitchFamily="82" charset="0"/>
              </a:rPr>
              <a:t>-¡-s«. </a:t>
            </a:r>
          </a:p>
          <a:p>
            <a:pPr algn="ctr"/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Ct¸mgpw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Ft¸mgpw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ML-Aathira" pitchFamily="82" charset="0"/>
              </a:rPr>
              <a:t>kvXpXn-bm-bn-cn</a:t>
            </a:r>
            <a:r>
              <a:rPr lang="en-US" sz="3500" b="1" dirty="0">
                <a:solidFill>
                  <a:srgbClr val="002060"/>
                </a:solidFill>
                <a:latin typeface="ML-Aathira" pitchFamily="82" charset="0"/>
              </a:rPr>
              <a:t>-¡-s«.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powerpoint_wallpaper_download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9" name="Picture 5" descr="C:\Users\user\Desktop\vadafone\1ff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52800"/>
            <a:ext cx="1956126" cy="147796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1388745"/>
            <a:ext cx="78486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kz´-am-t¡-­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t_m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[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y§Ä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L-Aathira" pitchFamily="82" charset="0"/>
            </a:endParaRPr>
          </a:p>
          <a:p>
            <a:r>
              <a:rPr lang="en-US" sz="2000" b="1" dirty="0">
                <a:latin typeface="ML-Aathira" pitchFamily="82" charset="0"/>
              </a:rPr>
              <a:t>	</a:t>
            </a:r>
          </a:p>
          <a:p>
            <a:pPr algn="just"/>
            <a:r>
              <a:rPr lang="en-US" sz="2000" b="1" dirty="0">
                <a:latin typeface="ML-Aathira" pitchFamily="82" charset="0"/>
              </a:rPr>
              <a:t>		</a:t>
            </a:r>
            <a:r>
              <a:rPr lang="en-US" sz="3000" b="1" dirty="0">
                <a:latin typeface="ML-Aathira" pitchFamily="82" charset="0"/>
              </a:rPr>
              <a:t>*  	</a:t>
            </a:r>
            <a:r>
              <a:rPr lang="en-US" sz="3200" b="1" dirty="0" err="1">
                <a:latin typeface="ML-Aathira" pitchFamily="82" charset="0"/>
              </a:rPr>
              <a:t>ssZhw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FÃmw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krjvSn¨p</a:t>
            </a:r>
            <a:r>
              <a:rPr lang="en-US" sz="3200" b="1" dirty="0">
                <a:latin typeface="ML-Aathira" pitchFamily="82" charset="0"/>
              </a:rPr>
              <a:t>.</a:t>
            </a:r>
            <a:endParaRPr lang="en-US" sz="3000" b="1" dirty="0">
              <a:latin typeface="ML-Aathira" pitchFamily="82" charset="0"/>
            </a:endParaRPr>
          </a:p>
          <a:p>
            <a:pPr algn="just"/>
            <a:endParaRPr lang="en-US" sz="3000" b="1" dirty="0">
              <a:latin typeface="ML-Aathira" pitchFamily="82" charset="0"/>
            </a:endParaRPr>
          </a:p>
          <a:p>
            <a:r>
              <a:rPr lang="en-US" sz="3000" b="1" dirty="0">
                <a:latin typeface="ML-Aathira" pitchFamily="82" charset="0"/>
              </a:rPr>
              <a:t>		*  	</a:t>
            </a:r>
            <a:r>
              <a:rPr lang="en-US" sz="3200" b="1" dirty="0" err="1">
                <a:latin typeface="ML-Aathira" pitchFamily="82" charset="0"/>
              </a:rPr>
              <a:t>ssZhw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Xsâ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Ombbnepw</a:t>
            </a:r>
            <a:r>
              <a:rPr lang="en-US" sz="3200" b="1" dirty="0">
                <a:latin typeface="ML-Aathira" pitchFamily="82" charset="0"/>
              </a:rPr>
              <a:t> 					</a:t>
            </a:r>
            <a:r>
              <a:rPr lang="en-US" sz="3200" b="1" dirty="0" err="1">
                <a:latin typeface="ML-Aathira" pitchFamily="82" charset="0"/>
              </a:rPr>
              <a:t>kmZriy¯nepw</a:t>
            </a:r>
            <a:r>
              <a:rPr lang="en-US" sz="3200" b="1" dirty="0">
                <a:latin typeface="ML-Aathira" pitchFamily="82" charset="0"/>
              </a:rPr>
              <a:t> a\</a:t>
            </a:r>
            <a:r>
              <a:rPr lang="en-US" sz="3200" b="1" dirty="0" err="1">
                <a:latin typeface="ML-Aathira" pitchFamily="82" charset="0"/>
              </a:rPr>
              <a:t>pjys</a:t>
            </a:r>
            <a:r>
              <a:rPr lang="en-US" sz="3200" b="1" dirty="0">
                <a:latin typeface="ML-Aathira" pitchFamily="82" charset="0"/>
              </a:rPr>
              <a:t>\ </a:t>
            </a:r>
            <a:r>
              <a:rPr lang="en-US" sz="3200" b="1" dirty="0" err="1">
                <a:latin typeface="ML-Aathira" pitchFamily="82" charset="0"/>
              </a:rPr>
              <a:t>krjvSn¨p</a:t>
            </a:r>
            <a:r>
              <a:rPr lang="en-US" sz="3200" dirty="0">
                <a:latin typeface="ML-Aathira" pitchFamily="82" charset="0"/>
              </a:rPr>
              <a:t>.</a:t>
            </a:r>
          </a:p>
        </p:txBody>
      </p:sp>
      <p:pic>
        <p:nvPicPr>
          <p:cNvPr id="13" name="Picture 2" descr="C:\Users\user\Desktop\cand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860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powerpoint_wallpaper_download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1447800"/>
            <a:ext cx="80010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kz´-am-t¡-­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at\m-`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mh§Ä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L-Aathira" pitchFamily="82" charset="0"/>
            </a:endParaRPr>
          </a:p>
          <a:p>
            <a:pPr algn="just"/>
            <a:endParaRPr lang="en-US" sz="2500" b="1" dirty="0">
              <a:latin typeface="ML-Aathira" pitchFamily="82" charset="0"/>
            </a:endParaRPr>
          </a:p>
          <a:p>
            <a:pPr algn="just"/>
            <a:r>
              <a:rPr lang="en-US" sz="2500" b="1" dirty="0">
                <a:latin typeface="ML-Aathira" pitchFamily="82" charset="0"/>
              </a:rPr>
              <a:t>		</a:t>
            </a:r>
            <a:r>
              <a:rPr lang="en-US" sz="3000" b="1" dirty="0">
                <a:latin typeface="ML-Aathira" pitchFamily="82" charset="0"/>
              </a:rPr>
              <a:t>*  	</a:t>
            </a:r>
            <a:r>
              <a:rPr lang="en-US" sz="3200" b="1" dirty="0">
                <a:latin typeface="ML-Aathira" pitchFamily="82" charset="0"/>
              </a:rPr>
              <a:t>\s½ </a:t>
            </a:r>
            <a:r>
              <a:rPr lang="en-US" sz="3200" b="1" dirty="0" err="1">
                <a:latin typeface="ML-Aathira" pitchFamily="82" charset="0"/>
              </a:rPr>
              <a:t>krjvSn</a:t>
            </a:r>
            <a:r>
              <a:rPr lang="en-US" sz="3200" b="1" dirty="0">
                <a:latin typeface="ML-Aathira" pitchFamily="82" charset="0"/>
              </a:rPr>
              <a:t>¨ </a:t>
            </a:r>
            <a:r>
              <a:rPr lang="en-US" sz="3200" b="1" dirty="0" err="1">
                <a:latin typeface="ML-Aathira" pitchFamily="82" charset="0"/>
              </a:rPr>
              <a:t>ssZhs</a:t>
            </a:r>
            <a:r>
              <a:rPr lang="en-US" sz="3200" b="1" dirty="0">
                <a:latin typeface="ML-Aathira" pitchFamily="82" charset="0"/>
              </a:rPr>
              <a:t>¯ \mw 				</a:t>
            </a:r>
            <a:r>
              <a:rPr lang="en-US" sz="3200" b="1" dirty="0" err="1">
                <a:latin typeface="ML-Aathira" pitchFamily="82" charset="0"/>
              </a:rPr>
              <a:t>Bcm</a:t>
            </a:r>
            <a:r>
              <a:rPr lang="en-US" sz="3200" b="1" dirty="0">
                <a:latin typeface="ML-Aathira" pitchFamily="82" charset="0"/>
              </a:rPr>
              <a:t>[</a:t>
            </a:r>
            <a:r>
              <a:rPr lang="en-US" sz="3200" b="1" dirty="0" err="1">
                <a:latin typeface="ML-Aathira" pitchFamily="82" charset="0"/>
              </a:rPr>
              <a:t>n¡Ww</a:t>
            </a:r>
            <a:r>
              <a:rPr lang="en-US" sz="3200" b="1" dirty="0">
                <a:latin typeface="ML-Aathira" pitchFamily="82" charset="0"/>
              </a:rPr>
              <a:t>.</a:t>
            </a:r>
          </a:p>
          <a:p>
            <a:pPr algn="just"/>
            <a:endParaRPr lang="en-US" sz="3000" b="1" dirty="0">
              <a:latin typeface="ML-Aathira" pitchFamily="82" charset="0"/>
            </a:endParaRPr>
          </a:p>
          <a:p>
            <a:pPr algn="just"/>
            <a:endParaRPr lang="en-US" sz="3000" b="1" dirty="0">
              <a:latin typeface="ML-Aathira" pitchFamily="82" charset="0"/>
            </a:endParaRPr>
          </a:p>
          <a:p>
            <a:r>
              <a:rPr lang="en-US" sz="3000" b="1" dirty="0">
                <a:latin typeface="ML-Aathira" pitchFamily="82" charset="0"/>
              </a:rPr>
              <a:t>		*  	</a:t>
            </a:r>
            <a:r>
              <a:rPr lang="en-US" sz="3200" b="1" dirty="0" err="1">
                <a:latin typeface="ML-Aathira" pitchFamily="82" charset="0"/>
              </a:rPr>
              <a:t>ssZhw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krjvSn</a:t>
            </a:r>
            <a:r>
              <a:rPr lang="en-US" sz="3200" b="1" dirty="0">
                <a:latin typeface="ML-Aathira" pitchFamily="82" charset="0"/>
              </a:rPr>
              <a:t>¨ \</a:t>
            </a:r>
            <a:r>
              <a:rPr lang="en-US" sz="3200" b="1" dirty="0" err="1">
                <a:latin typeface="ML-Aathira" pitchFamily="82" charset="0"/>
              </a:rPr>
              <a:t>msaÃmhcpw</a:t>
            </a:r>
            <a:r>
              <a:rPr lang="en-US" sz="3200" b="1" dirty="0">
                <a:latin typeface="ML-Aathira" pitchFamily="82" charset="0"/>
              </a:rPr>
              <a:t> 				]</a:t>
            </a:r>
            <a:r>
              <a:rPr lang="en-US" sz="3200" b="1" dirty="0" err="1">
                <a:latin typeface="ML-Aathira" pitchFamily="82" charset="0"/>
              </a:rPr>
              <a:t>ckv</a:t>
            </a:r>
            <a:r>
              <a:rPr lang="en-US" sz="3200" b="1" dirty="0">
                <a:latin typeface="ML-Aathira" pitchFamily="82" charset="0"/>
              </a:rPr>
              <a:t>]</a:t>
            </a:r>
            <a:r>
              <a:rPr lang="en-US" sz="3200" b="1" dirty="0" err="1">
                <a:latin typeface="ML-Aathira" pitchFamily="82" charset="0"/>
              </a:rPr>
              <a:t>cw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kvt</a:t>
            </a:r>
            <a:r>
              <a:rPr lang="en-US" sz="3200" b="1" dirty="0">
                <a:latin typeface="ML-Aathira" pitchFamily="82" charset="0"/>
              </a:rPr>
              <a:t>\</a:t>
            </a:r>
            <a:r>
              <a:rPr lang="en-US" sz="3200" b="1" dirty="0" err="1">
                <a:latin typeface="ML-Aathira" pitchFamily="82" charset="0"/>
              </a:rPr>
              <a:t>ln¡Ww</a:t>
            </a:r>
            <a:r>
              <a:rPr lang="en-US" sz="3200" b="1" dirty="0">
                <a:latin typeface="ML-Aathira" pitchFamily="82" charset="0"/>
              </a:rPr>
              <a:t>.</a:t>
            </a:r>
          </a:p>
          <a:p>
            <a:endParaRPr lang="en-US" sz="3000" b="1" dirty="0">
              <a:latin typeface="ML-Aathira" pitchFamily="82" charset="0"/>
            </a:endParaRPr>
          </a:p>
          <a:p>
            <a:pPr algn="just"/>
            <a:endParaRPr lang="en-US" sz="3000" dirty="0">
              <a:latin typeface="ML-Aathira" pitchFamily="82" charset="0"/>
            </a:endParaRPr>
          </a:p>
        </p:txBody>
      </p:sp>
      <p:pic>
        <p:nvPicPr>
          <p:cNvPr id="14" name="Picture 5" descr="C:\Users\user\Desktop\vadafone\1ff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52800"/>
            <a:ext cx="1956126" cy="1477962"/>
          </a:xfrm>
          <a:prstGeom prst="rect">
            <a:avLst/>
          </a:prstGeom>
          <a:noFill/>
        </p:spPr>
      </p:pic>
      <p:pic>
        <p:nvPicPr>
          <p:cNvPr id="10" name="Picture 2" descr="C:\Users\user\Desktop\cand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860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powerpoint_wallpaper_download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" y="786110"/>
            <a:ext cx="8001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kz´-am-t¡-­ </a:t>
            </a: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L-Aathira" pitchFamily="82" charset="0"/>
              </a:rPr>
              <a:t>ioe§Ä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L-Aathira" pitchFamily="82" charset="0"/>
            </a:endParaRPr>
          </a:p>
          <a:p>
            <a:pPr algn="just"/>
            <a:r>
              <a:rPr lang="en-US" b="1" dirty="0">
                <a:latin typeface="ML-Aathira" pitchFamily="82" charset="0"/>
              </a:rPr>
              <a:t>	</a:t>
            </a:r>
          </a:p>
          <a:p>
            <a:pPr lvl="4"/>
            <a:r>
              <a:rPr lang="en-US" sz="3000" b="1" dirty="0">
                <a:latin typeface="ML-Aathira" pitchFamily="82" charset="0"/>
              </a:rPr>
              <a:t>*  	</a:t>
            </a:r>
            <a:r>
              <a:rPr lang="en-US" sz="3200" b="1" dirty="0">
                <a:latin typeface="ML-Aathira" pitchFamily="82" charset="0"/>
              </a:rPr>
              <a:t>{]</a:t>
            </a:r>
            <a:r>
              <a:rPr lang="en-US" sz="3200" b="1" dirty="0" err="1">
                <a:latin typeface="ML-Aathira" pitchFamily="82" charset="0"/>
              </a:rPr>
              <a:t>mÀ</a:t>
            </a:r>
            <a:r>
              <a:rPr lang="en-US" sz="3200" b="1" dirty="0">
                <a:latin typeface="ML-Aathira" pitchFamily="82" charset="0"/>
              </a:rPr>
              <a:t>°\</a:t>
            </a:r>
            <a:r>
              <a:rPr lang="en-US" sz="3200" b="1" dirty="0" err="1">
                <a:latin typeface="ML-Aathira" pitchFamily="82" charset="0"/>
              </a:rPr>
              <a:t>bneqsS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ssZhs</a:t>
            </a:r>
            <a:r>
              <a:rPr lang="en-US" sz="3200" b="1" dirty="0">
                <a:latin typeface="ML-Aathira" pitchFamily="82" charset="0"/>
              </a:rPr>
              <a:t>¯ 	</a:t>
            </a:r>
            <a:r>
              <a:rPr lang="en-US" sz="3200" b="1" dirty="0" err="1">
                <a:latin typeface="ML-Aathira" pitchFamily="82" charset="0"/>
              </a:rPr>
              <a:t>Bcm</a:t>
            </a:r>
            <a:r>
              <a:rPr lang="en-US" sz="3200" b="1" dirty="0">
                <a:latin typeface="ML-Aathira" pitchFamily="82" charset="0"/>
              </a:rPr>
              <a:t>[</a:t>
            </a:r>
            <a:r>
              <a:rPr lang="en-US" sz="3200" b="1" dirty="0" err="1">
                <a:latin typeface="ML-Aathira" pitchFamily="82" charset="0"/>
              </a:rPr>
              <a:t>n¡pI</a:t>
            </a:r>
            <a:r>
              <a:rPr lang="en-US" sz="3200" b="1" dirty="0">
                <a:latin typeface="ML-Aathira" pitchFamily="82" charset="0"/>
              </a:rPr>
              <a:t>.</a:t>
            </a:r>
          </a:p>
          <a:p>
            <a:pPr lvl="4"/>
            <a:endParaRPr lang="en-US" sz="3200" b="1" dirty="0">
              <a:latin typeface="ML-Aathira" pitchFamily="82" charset="0"/>
            </a:endParaRPr>
          </a:p>
          <a:p>
            <a:pPr lvl="4"/>
            <a:r>
              <a:rPr lang="en-US" sz="3200" b="1" dirty="0">
                <a:latin typeface="ML-Aathira" pitchFamily="82" charset="0"/>
              </a:rPr>
              <a:t>*	</a:t>
            </a:r>
            <a:r>
              <a:rPr lang="en-US" sz="3200" b="1" dirty="0" err="1">
                <a:latin typeface="ML-Aathira" pitchFamily="82" charset="0"/>
              </a:rPr>
              <a:t>Iq«pImcpambn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hg¡p­m¡p</a:t>
            </a:r>
            <a:r>
              <a:rPr lang="en-US" sz="3200" b="1" dirty="0">
                <a:latin typeface="ML-Aathira" pitchFamily="82" charset="0"/>
              </a:rPr>
              <a:t>¶ 	</a:t>
            </a:r>
            <a:r>
              <a:rPr lang="en-US" sz="3200" b="1" dirty="0" err="1">
                <a:latin typeface="ML-Aathira" pitchFamily="82" charset="0"/>
              </a:rPr>
              <a:t>ioew</a:t>
            </a:r>
            <a:r>
              <a:rPr lang="en-US" sz="3200" b="1" dirty="0">
                <a:latin typeface="ML-Aathira" pitchFamily="82" charset="0"/>
              </a:rPr>
              <a:t> 	</a:t>
            </a:r>
            <a:r>
              <a:rPr lang="en-US" sz="3200" b="1" dirty="0" err="1">
                <a:latin typeface="ML-Aathira" pitchFamily="82" charset="0"/>
              </a:rPr>
              <a:t>Dt</a:t>
            </a:r>
            <a:r>
              <a:rPr lang="en-US" sz="3200" b="1" dirty="0">
                <a:latin typeface="ML-Aathira" pitchFamily="82" charset="0"/>
              </a:rPr>
              <a:t>]£</a:t>
            </a:r>
            <a:r>
              <a:rPr lang="en-US" sz="3200" b="1" dirty="0" err="1">
                <a:latin typeface="ML-Aathira" pitchFamily="82" charset="0"/>
              </a:rPr>
              <a:t>n¡pI</a:t>
            </a:r>
            <a:r>
              <a:rPr lang="en-US" sz="3200" b="1" dirty="0">
                <a:latin typeface="ML-Aathira" pitchFamily="82" charset="0"/>
              </a:rPr>
              <a:t>.</a:t>
            </a:r>
          </a:p>
          <a:p>
            <a:pPr lvl="4"/>
            <a:endParaRPr lang="en-US" sz="3200" b="1" dirty="0">
              <a:latin typeface="ML-Aathira" pitchFamily="82" charset="0"/>
            </a:endParaRPr>
          </a:p>
          <a:p>
            <a:pPr lvl="4"/>
            <a:r>
              <a:rPr lang="en-US" sz="3200" b="1" dirty="0">
                <a:latin typeface="ML-Aathira" pitchFamily="82" charset="0"/>
              </a:rPr>
              <a:t>*	</a:t>
            </a:r>
            <a:r>
              <a:rPr lang="en-US" sz="3200" b="1" dirty="0" err="1">
                <a:latin typeface="ML-Aathira" pitchFamily="82" charset="0"/>
              </a:rPr>
              <a:t>FÃmhtcmSpw</a:t>
            </a:r>
            <a:r>
              <a:rPr lang="en-US" sz="3200" b="1" dirty="0">
                <a:latin typeface="ML-Aathira" pitchFamily="82" charset="0"/>
              </a:rPr>
              <a:t> </a:t>
            </a:r>
            <a:r>
              <a:rPr lang="en-US" sz="3200" b="1" dirty="0" err="1">
                <a:latin typeface="ML-Aathira" pitchFamily="82" charset="0"/>
              </a:rPr>
              <a:t>kvt</a:t>
            </a:r>
            <a:r>
              <a:rPr lang="en-US" sz="3200" b="1" dirty="0">
                <a:latin typeface="ML-Aathira" pitchFamily="82" charset="0"/>
              </a:rPr>
              <a:t>\</a:t>
            </a:r>
            <a:r>
              <a:rPr lang="en-US" sz="3200" b="1" dirty="0" err="1">
                <a:latin typeface="ML-Aathira" pitchFamily="82" charset="0"/>
              </a:rPr>
              <a:t>lt¯msS</a:t>
            </a:r>
            <a:r>
              <a:rPr lang="en-US" sz="3200" b="1" dirty="0">
                <a:latin typeface="ML-Aathira" pitchFamily="82" charset="0"/>
              </a:rPr>
              <a:t> 	s]</a:t>
            </a:r>
            <a:r>
              <a:rPr lang="en-US" sz="3200" b="1" dirty="0" err="1">
                <a:latin typeface="ML-Aathira" pitchFamily="82" charset="0"/>
              </a:rPr>
              <a:t>cpamdpI</a:t>
            </a:r>
            <a:r>
              <a:rPr lang="en-US" sz="3200" b="1" dirty="0">
                <a:latin typeface="ML-Aathira" pitchFamily="82" charset="0"/>
              </a:rPr>
              <a:t>.</a:t>
            </a:r>
            <a:endParaRPr lang="en-US" sz="3200" dirty="0">
              <a:latin typeface="ML-Aathira" pitchFamily="82" charset="0"/>
            </a:endParaRPr>
          </a:p>
          <a:p>
            <a:pPr lvl="4"/>
            <a:endParaRPr lang="en-US" sz="3000" b="1" dirty="0">
              <a:latin typeface="ML-Aathira" pitchFamily="82" charset="0"/>
            </a:endParaRPr>
          </a:p>
        </p:txBody>
      </p:sp>
      <p:pic>
        <p:nvPicPr>
          <p:cNvPr id="13" name="Picture 5" descr="C:\Users\user\Desktop\vadafone\1ff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52800"/>
            <a:ext cx="1956126" cy="1477962"/>
          </a:xfrm>
          <a:prstGeom prst="rect">
            <a:avLst/>
          </a:prstGeom>
          <a:noFill/>
        </p:spPr>
      </p:pic>
      <p:pic>
        <p:nvPicPr>
          <p:cNvPr id="10" name="Picture 2" descr="C:\Users\user\Desktop\cand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860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vadafone\G_Multi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600200"/>
            <a:ext cx="5410200" cy="3657600"/>
          </a:xfrm>
          <a:prstGeom prst="rect">
            <a:avLst/>
          </a:prstGeom>
          <a:noFill/>
        </p:spPr>
      </p:pic>
      <p:pic>
        <p:nvPicPr>
          <p:cNvPr id="9" name="Picture 2" descr="C:\Users\user\Desktop\SMCC PHOTO\Candle-06-jun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981200"/>
            <a:ext cx="1524000" cy="207145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95600" y="2667000"/>
            <a:ext cx="330250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500" b="1" cap="none" spc="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lgerian" pitchFamily="82" charset="0"/>
              </a:rPr>
              <a:t>Thank</a:t>
            </a:r>
          </a:p>
          <a:p>
            <a:pPr algn="ctr"/>
            <a:r>
              <a:rPr lang="en-US" sz="7500" b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lgerian" pitchFamily="82" charset="0"/>
              </a:rPr>
              <a:t>you</a:t>
            </a:r>
            <a:endParaRPr lang="en-US" sz="7500" b="1" cap="none" spc="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14" name="Picture 8" descr="mobile 03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266774">
            <a:off x="3962138" y="3504262"/>
            <a:ext cx="1257057" cy="9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ML-Aathira" pitchFamily="82" charset="0"/>
              </a:rPr>
              <a:t>]</a:t>
            </a:r>
            <a:r>
              <a:rPr lang="en-US" sz="4500" b="1" dirty="0" err="1">
                <a:solidFill>
                  <a:schemeClr val="bg1"/>
                </a:solidFill>
                <a:latin typeface="ML-Aathira" pitchFamily="82" charset="0"/>
              </a:rPr>
              <a:t>mTw</a:t>
            </a:r>
            <a:r>
              <a:rPr lang="en-US" sz="4500" b="1" dirty="0">
                <a:solidFill>
                  <a:schemeClr val="bg1"/>
                </a:solidFill>
                <a:latin typeface="ML-Aathira" pitchFamily="82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348026"/>
            <a:ext cx="784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7030A0"/>
                </a:solidFill>
                <a:latin typeface="ML-Aathira" pitchFamily="82" charset="0"/>
              </a:rPr>
              <a:t>ssZhw</a:t>
            </a:r>
            <a:r>
              <a:rPr lang="en-US" sz="5000" b="1" dirty="0">
                <a:solidFill>
                  <a:srgbClr val="7030A0"/>
                </a:solidFill>
                <a:latin typeface="ML-Aathira" pitchFamily="82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ML-Aathira" pitchFamily="82" charset="0"/>
              </a:rPr>
              <a:t>krjvSn</a:t>
            </a:r>
            <a:r>
              <a:rPr lang="en-US" sz="5000" b="1" dirty="0">
                <a:solidFill>
                  <a:srgbClr val="7030A0"/>
                </a:solidFill>
                <a:latin typeface="ML-Aathira" pitchFamily="82" charset="0"/>
              </a:rPr>
              <a:t>¨ a\p-jy³</a:t>
            </a:r>
          </a:p>
        </p:txBody>
      </p:sp>
      <p:pic>
        <p:nvPicPr>
          <p:cNvPr id="10" name="Picture 2" descr="C:\Users\user\Desktop\Bitmap in Forum8.cd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2" y="252413"/>
            <a:ext cx="4694238" cy="1195387"/>
          </a:xfrm>
          <a:prstGeom prst="rect">
            <a:avLst/>
          </a:prstGeom>
          <a:noFill/>
        </p:spPr>
      </p:pic>
      <p:pic>
        <p:nvPicPr>
          <p:cNvPr id="2050" name="Picture 2" descr="C:\Users\user\Desktop\Bitmap in Graphic1.pn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 rot="10800000">
            <a:off x="1066801" y="2546348"/>
            <a:ext cx="6991035" cy="4311651"/>
          </a:xfrm>
          <a:prstGeom prst="rect">
            <a:avLst/>
          </a:prstGeom>
          <a:noFill/>
          <a:ln w="762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1573649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ML-Aathira" pitchFamily="82" charset="0"/>
              </a:rPr>
              <a:t>BZn-bnÂ</a:t>
            </a:r>
            <a:r>
              <a:rPr lang="en-US" sz="4000" b="1" dirty="0">
                <a:solidFill>
                  <a:srgbClr val="7030A0"/>
                </a:solidFill>
                <a:latin typeface="ML-Aathira" pitchFamily="8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ssZhw</a:t>
            </a:r>
            <a:r>
              <a:rPr lang="en-US" sz="40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7030A0"/>
                </a:solidFill>
                <a:latin typeface="ML-Aathira" pitchFamily="82" charset="0"/>
              </a:rPr>
              <a:t>BIm-ihpw</a:t>
            </a:r>
            <a:r>
              <a:rPr lang="en-US" sz="4000" b="1" dirty="0">
                <a:solidFill>
                  <a:srgbClr val="7030A0"/>
                </a:solidFill>
                <a:latin typeface="ML-Aathira" pitchFamily="82" charset="0"/>
              </a:rPr>
              <a:t> `</a:t>
            </a:r>
            <a:r>
              <a:rPr lang="en-US" sz="4000" b="1" dirty="0" err="1">
                <a:solidFill>
                  <a:srgbClr val="7030A0"/>
                </a:solidFill>
                <a:latin typeface="ML-Aathira" pitchFamily="82" charset="0"/>
              </a:rPr>
              <a:t>qanbpw</a:t>
            </a:r>
            <a:r>
              <a:rPr lang="en-US" sz="4000" b="1" dirty="0">
                <a:solidFill>
                  <a:srgbClr val="7030A0"/>
                </a:solidFill>
                <a:latin typeface="ML-Aathira" pitchFamily="8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ML-Aathira" pitchFamily="82" charset="0"/>
              </a:rPr>
              <a:t>krjvSn¨p</a:t>
            </a:r>
            <a:r>
              <a:rPr lang="en-US" sz="4000" b="1" dirty="0">
                <a:solidFill>
                  <a:srgbClr val="7030A0"/>
                </a:solidFill>
                <a:latin typeface="ML-Aathira" pitchFamily="8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399472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kqcys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\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bpw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,- N-{µ-s\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bpw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 \£-{X-§-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sfbpw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krjvSn¨p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FÃm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-¯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cw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kky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-§-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sfbpw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kI-ehn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[ </a:t>
            </a: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Pohn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-I-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sfbpw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ML-Aathira" pitchFamily="82" charset="0"/>
              </a:rPr>
              <a:t>krjvSn</a:t>
            </a:r>
            <a:r>
              <a:rPr lang="en-US" sz="3000" b="1" dirty="0">
                <a:solidFill>
                  <a:srgbClr val="002060"/>
                </a:solidFill>
                <a:latin typeface="ML-Aathira" pitchFamily="82" charset="0"/>
              </a:rPr>
              <a:t>-¨p...</a:t>
            </a:r>
            <a:endParaRPr lang="en-US" sz="3000" b="1" dirty="0">
              <a:solidFill>
                <a:srgbClr val="7030A0"/>
              </a:solidFill>
              <a:latin typeface="ML-Aathir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1128-blue-sky-and-clouds-and-hills-wallpaper-1920x1200-customi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edmo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full_moon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tars_1230_600x4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223914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287089_151364408278443_1589769_o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362200" y="609600"/>
            <a:ext cx="43877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ML-Aathira" pitchFamily="82" charset="0"/>
              </a:rPr>
              <a:t>Ah-km\w </a:t>
            </a:r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ssZhw</a:t>
            </a:r>
            <a:r>
              <a:rPr lang="en-US" sz="4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ML-Aathira" pitchFamily="82" charset="0"/>
              </a:rPr>
              <a:t>a\p-</a:t>
            </a:r>
            <a:r>
              <a:rPr lang="en-US" sz="4000" b="1" dirty="0" err="1">
                <a:solidFill>
                  <a:srgbClr val="002060"/>
                </a:solidFill>
                <a:latin typeface="ML-Aathira" pitchFamily="82" charset="0"/>
              </a:rPr>
              <a:t>jy</a:t>
            </a:r>
            <a:r>
              <a:rPr lang="en-US" sz="4000" b="1" dirty="0">
                <a:solidFill>
                  <a:srgbClr val="002060"/>
                </a:solidFill>
                <a:latin typeface="ML-Aathira" pitchFamily="82" charset="0"/>
              </a:rPr>
              <a:t>-s\</a:t>
            </a:r>
            <a:r>
              <a:rPr lang="en-US" sz="4000" b="1" dirty="0" err="1">
                <a:solidFill>
                  <a:srgbClr val="002060"/>
                </a:solidFill>
                <a:latin typeface="ML-Aathira" pitchFamily="82" charset="0"/>
              </a:rPr>
              <a:t>bpw</a:t>
            </a:r>
            <a:r>
              <a:rPr lang="en-US" sz="4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ML-Aathira" pitchFamily="82" charset="0"/>
              </a:rPr>
              <a:t>krjvSn¨p</a:t>
            </a:r>
            <a:r>
              <a:rPr lang="en-US" sz="4000" b="1" dirty="0">
                <a:solidFill>
                  <a:srgbClr val="002060"/>
                </a:solidFill>
                <a:latin typeface="ML-Aathira" pitchFamily="82" charset="0"/>
              </a:rPr>
              <a:t>.</a:t>
            </a:r>
          </a:p>
        </p:txBody>
      </p:sp>
      <p:pic>
        <p:nvPicPr>
          <p:cNvPr id="5" name="Picture 4" descr="adam-and-eve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tretch>
            <a:fillRect/>
          </a:stretch>
        </p:blipFill>
        <p:spPr>
          <a:xfrm>
            <a:off x="1143000" y="2504515"/>
            <a:ext cx="6911370" cy="4353485"/>
          </a:xfrm>
          <a:prstGeom prst="rect">
            <a:avLst/>
          </a:prstGeom>
          <a:ln w="762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381000"/>
            <a:ext cx="784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3175">
                  <a:noFill/>
                </a:ln>
                <a:latin typeface="ML-Aathira" pitchFamily="82" charset="0"/>
              </a:rPr>
              <a:t>BZhpw</a:t>
            </a:r>
            <a:r>
              <a:rPr lang="en-US" sz="5000" b="1" dirty="0">
                <a:ln w="3175">
                  <a:noFill/>
                </a:ln>
                <a:latin typeface="ML-Aathira" pitchFamily="82" charset="0"/>
              </a:rPr>
              <a:t> </a:t>
            </a:r>
            <a:r>
              <a:rPr lang="en-US" sz="5000" b="1" dirty="0" err="1">
                <a:ln w="3175">
                  <a:noFill/>
                </a:ln>
                <a:latin typeface="ML-Aathira" pitchFamily="82" charset="0"/>
              </a:rPr>
              <a:t>lÆm-bp-amWv</a:t>
            </a:r>
            <a:r>
              <a:rPr lang="en-US" sz="5000" b="1" dirty="0">
                <a:ln w="3175">
                  <a:noFill/>
                </a:ln>
                <a:latin typeface="ML-Aathira" pitchFamily="82" charset="0"/>
              </a:rPr>
              <a:t> </a:t>
            </a:r>
          </a:p>
          <a:p>
            <a:pPr algn="ctr"/>
            <a:r>
              <a:rPr lang="en-US" sz="5000" b="1" dirty="0">
                <a:ln w="3175">
                  <a:noFill/>
                </a:ln>
                <a:latin typeface="ML-Aathira" pitchFamily="82" charset="0"/>
              </a:rPr>
              <a:t>\½psS </a:t>
            </a:r>
            <a:r>
              <a:rPr lang="en-US" sz="5000" b="1" dirty="0" err="1">
                <a:ln w="3175">
                  <a:noFill/>
                </a:ln>
                <a:latin typeface="ML-Aathira" pitchFamily="82" charset="0"/>
              </a:rPr>
              <a:t>BZn</a:t>
            </a:r>
            <a:r>
              <a:rPr lang="en-US" sz="5000" b="1" dirty="0">
                <a:ln w="3175">
                  <a:noFill/>
                </a:ln>
                <a:latin typeface="ML-Aathira" pitchFamily="82" charset="0"/>
              </a:rPr>
              <a:t>-am-</a:t>
            </a:r>
            <a:r>
              <a:rPr lang="en-US" sz="5000" b="1" dirty="0" err="1">
                <a:ln w="3175">
                  <a:noFill/>
                </a:ln>
                <a:latin typeface="ML-Aathira" pitchFamily="82" charset="0"/>
              </a:rPr>
              <a:t>Xm</a:t>
            </a:r>
            <a:r>
              <a:rPr lang="en-US" sz="5000" b="1" dirty="0">
                <a:ln w="3175">
                  <a:noFill/>
                </a:ln>
                <a:latin typeface="ML-Aathira" pitchFamily="82" charset="0"/>
              </a:rPr>
              <a:t>-]n-</a:t>
            </a:r>
            <a:r>
              <a:rPr lang="en-US" sz="5000" b="1" dirty="0" err="1">
                <a:ln w="3175">
                  <a:noFill/>
                </a:ln>
                <a:latin typeface="ML-Aathira" pitchFamily="82" charset="0"/>
              </a:rPr>
              <a:t>Xm</a:t>
            </a:r>
            <a:r>
              <a:rPr lang="en-US" sz="5000" b="1" dirty="0">
                <a:ln w="3175">
                  <a:noFill/>
                </a:ln>
                <a:latin typeface="ML-Aathira" pitchFamily="82" charset="0"/>
              </a:rPr>
              <a:t>-¡Ä</a:t>
            </a:r>
          </a:p>
        </p:txBody>
      </p:sp>
      <p:pic>
        <p:nvPicPr>
          <p:cNvPr id="1027" name="Picture 3" descr="C:\Users\user\Desktop\bib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8640695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1219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ssZhw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\s½ </a:t>
            </a:r>
            <a:b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</a:b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FÃm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-h-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scbpw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krjvSn¨p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ML-Aathira" pitchFamily="82" charset="0"/>
            </a:endParaRPr>
          </a:p>
        </p:txBody>
      </p:sp>
      <p:pic>
        <p:nvPicPr>
          <p:cNvPr id="3074" name="Picture 2" descr="E:\TEXT EDITING\New folderm9\edit ing class 2\image\happy-children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1392337" y="2274425"/>
            <a:ext cx="6303863" cy="4202575"/>
          </a:xfrm>
          <a:prstGeom prst="rect">
            <a:avLst/>
          </a:prstGeom>
          <a:noFill/>
          <a:ln w="762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516948436_8c3792eab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ssZhw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\s½ </a:t>
            </a:r>
            <a:b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</a:b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FÃm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-h-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scbpw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L-Aathira" pitchFamily="82" charset="0"/>
              </a:rPr>
              <a:t>krjvSn¨p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ML-Aathira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488049"/>
            <a:ext cx="7848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7030A0"/>
                </a:solidFill>
                <a:latin typeface="ML-Aathira" pitchFamily="82" charset="0"/>
              </a:rPr>
              <a:t>ssZhw</a:t>
            </a:r>
            <a:r>
              <a:rPr lang="en-US" sz="3500" b="1" dirty="0">
                <a:solidFill>
                  <a:srgbClr val="7030A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ML-Aathira" pitchFamily="82" charset="0"/>
              </a:rPr>
              <a:t>Xsâ</a:t>
            </a:r>
            <a:r>
              <a:rPr lang="en-US" sz="3500" b="1" dirty="0">
                <a:solidFill>
                  <a:srgbClr val="7030A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ML-Aathira" pitchFamily="82" charset="0"/>
              </a:rPr>
              <a:t>Omb-bn-emWp</a:t>
            </a:r>
            <a:r>
              <a:rPr lang="en-US" sz="3500" b="1" dirty="0">
                <a:solidFill>
                  <a:srgbClr val="7030A0"/>
                </a:solidFill>
                <a:latin typeface="ML-Aathira" pitchFamily="82" charset="0"/>
              </a:rPr>
              <a:t> \s½</a:t>
            </a:r>
          </a:p>
          <a:p>
            <a:pPr algn="ctr"/>
            <a:r>
              <a:rPr lang="en-US" sz="3500" b="1" dirty="0" err="1">
                <a:solidFill>
                  <a:srgbClr val="7030A0"/>
                </a:solidFill>
                <a:latin typeface="ML-Aathira" pitchFamily="82" charset="0"/>
              </a:rPr>
              <a:t>kjvSn</a:t>
            </a:r>
            <a:r>
              <a:rPr lang="en-US" sz="3500" b="1" dirty="0">
                <a:solidFill>
                  <a:srgbClr val="7030A0"/>
                </a:solidFill>
                <a:latin typeface="ML-Aathira" pitchFamily="82" charset="0"/>
              </a:rPr>
              <a:t>-¨Xv . </a:t>
            </a:r>
            <a:r>
              <a:rPr lang="en-US" sz="3500" b="1" dirty="0" err="1">
                <a:solidFill>
                  <a:srgbClr val="7030A0"/>
                </a:solidFill>
                <a:latin typeface="ML-Aathira" pitchFamily="82" charset="0"/>
              </a:rPr>
              <a:t>F´mWv</a:t>
            </a:r>
            <a:r>
              <a:rPr lang="en-US" sz="3500" b="1" dirty="0">
                <a:solidFill>
                  <a:srgbClr val="7030A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ML-Aathira" pitchFamily="82" charset="0"/>
              </a:rPr>
              <a:t>ssZh</a:t>
            </a:r>
            <a:r>
              <a:rPr lang="en-US" sz="3500" b="1" dirty="0">
                <a:solidFill>
                  <a:srgbClr val="7030A0"/>
                </a:solidFill>
                <a:latin typeface="ML-Aathira" pitchFamily="82" charset="0"/>
              </a:rPr>
              <a:t>-¯</a:t>
            </a:r>
            <a:r>
              <a:rPr lang="en-US" sz="3500" b="1" dirty="0" err="1">
                <a:solidFill>
                  <a:srgbClr val="7030A0"/>
                </a:solidFill>
                <a:latin typeface="ML-Aathira" pitchFamily="82" charset="0"/>
              </a:rPr>
              <a:t>nsâ</a:t>
            </a:r>
            <a:r>
              <a:rPr lang="en-US" sz="3500" b="1" dirty="0">
                <a:solidFill>
                  <a:srgbClr val="7030A0"/>
                </a:solidFill>
                <a:latin typeface="ML-Aathira" pitchFamily="82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ML-Aathira" pitchFamily="82" charset="0"/>
              </a:rPr>
              <a:t>Omb</a:t>
            </a:r>
            <a:r>
              <a:rPr lang="en-US" sz="3500" b="1" dirty="0">
                <a:solidFill>
                  <a:srgbClr val="7030A0"/>
                </a:solidFill>
                <a:latin typeface="ML-Aathira" pitchFamily="82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4343400"/>
            <a:ext cx="784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ML-Aathira" pitchFamily="82" charset="0"/>
              </a:rPr>
              <a:t>kvt</a:t>
            </a:r>
            <a:r>
              <a:rPr lang="en-US" sz="5000" b="1" dirty="0">
                <a:solidFill>
                  <a:srgbClr val="002060"/>
                </a:solidFill>
                <a:latin typeface="ML-Aathira" pitchFamily="82" charset="0"/>
              </a:rPr>
              <a:t>\l-</a:t>
            </a:r>
            <a:r>
              <a:rPr lang="en-US" sz="5000" b="1" dirty="0" err="1">
                <a:solidFill>
                  <a:srgbClr val="002060"/>
                </a:solidFill>
                <a:latin typeface="ML-Aathira" pitchFamily="82" charset="0"/>
              </a:rPr>
              <a:t>amWv</a:t>
            </a:r>
            <a:r>
              <a:rPr lang="en-US" sz="5000" b="1" dirty="0">
                <a:solidFill>
                  <a:srgbClr val="002060"/>
                </a:solidFill>
                <a:latin typeface="ML-Aathira" pitchFamily="8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ML-Aathira" pitchFamily="82" charset="0"/>
              </a:rPr>
              <a:t>ssZh</a:t>
            </a:r>
            <a:r>
              <a:rPr lang="en-US" sz="5000" b="1" dirty="0">
                <a:solidFill>
                  <a:srgbClr val="FF0000"/>
                </a:solidFill>
                <a:latin typeface="ML-Aathira" pitchFamily="82" charset="0"/>
              </a:rPr>
              <a:t>-¯</a:t>
            </a:r>
            <a:r>
              <a:rPr lang="en-US" sz="5000" b="1" dirty="0" err="1">
                <a:solidFill>
                  <a:srgbClr val="FF0000"/>
                </a:solidFill>
                <a:latin typeface="ML-Aathira" pitchFamily="82" charset="0"/>
              </a:rPr>
              <a:t>nsâ</a:t>
            </a:r>
            <a:r>
              <a:rPr lang="en-US" sz="5000" b="1" dirty="0">
                <a:solidFill>
                  <a:srgbClr val="FF0000"/>
                </a:solidFill>
                <a:latin typeface="ML-Aathira" pitchFamily="8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ML-Aathira" pitchFamily="82" charset="0"/>
              </a:rPr>
              <a:t>Omb</a:t>
            </a:r>
            <a:r>
              <a:rPr lang="en-US" sz="5000" b="1" dirty="0">
                <a:solidFill>
                  <a:srgbClr val="002060"/>
                </a:solidFill>
                <a:latin typeface="ML-Aathira" pitchFamily="8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516948436_8c3792eab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00400" y="1219200"/>
            <a:ext cx="4572000" cy="990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L-Aathira" pitchFamily="82" charset="0"/>
              </a:rPr>
              <a:t>\</a:t>
            </a:r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ap¡p</a:t>
            </a:r>
            <a:r>
              <a:rPr lang="en-US" sz="4000" b="1" dirty="0">
                <a:solidFill>
                  <a:srgbClr val="FF0000"/>
                </a:solidFill>
                <a:latin typeface="ML-Aathira" pitchFamily="82" charset="0"/>
              </a:rPr>
              <a:t> ]</a:t>
            </a:r>
            <a:r>
              <a:rPr lang="en-US" sz="4000" b="1" dirty="0" err="1">
                <a:solidFill>
                  <a:srgbClr val="FF0000"/>
                </a:solidFill>
                <a:latin typeface="ML-Aathira" pitchFamily="82" charset="0"/>
              </a:rPr>
              <a:t>mSmw</a:t>
            </a:r>
            <a:endParaRPr lang="en-US" sz="4000" b="1" dirty="0">
              <a:solidFill>
                <a:srgbClr val="FF0000"/>
              </a:solidFill>
              <a:latin typeface="ML-Aathira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2514600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ML-Aathira" pitchFamily="82" charset="0"/>
              </a:rPr>
              <a:t>ssZhw</a:t>
            </a:r>
            <a:r>
              <a:rPr lang="en-US" sz="3000" b="1" dirty="0">
                <a:latin typeface="ML-Aathira" pitchFamily="82" charset="0"/>
              </a:rPr>
              <a:t> \</a:t>
            </a:r>
            <a:r>
              <a:rPr lang="en-US" sz="3000" b="1" dirty="0" err="1">
                <a:latin typeface="ML-Aathira" pitchFamily="82" charset="0"/>
              </a:rPr>
              <a:t>ÂInb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cq</a:t>
            </a:r>
            <a:r>
              <a:rPr lang="en-US" sz="3000" b="1" dirty="0">
                <a:latin typeface="ML-Aathira" pitchFamily="82" charset="0"/>
              </a:rPr>
              <a:t>]w </a:t>
            </a:r>
            <a:r>
              <a:rPr lang="en-US" sz="3000" b="1" dirty="0" err="1">
                <a:latin typeface="ML-Aathira" pitchFamily="82" charset="0"/>
              </a:rPr>
              <a:t>It­m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aÀXy</a:t>
            </a:r>
            <a:r>
              <a:rPr lang="en-US" sz="3000" b="1" dirty="0">
                <a:latin typeface="ML-Aathira" pitchFamily="82" charset="0"/>
              </a:rPr>
              <a:t>\p \</a:t>
            </a:r>
            <a:r>
              <a:rPr lang="en-US" sz="3000" b="1" dirty="0" err="1">
                <a:latin typeface="ML-Aathira" pitchFamily="82" charset="0"/>
              </a:rPr>
              <a:t>ÂInb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cq</a:t>
            </a:r>
            <a:r>
              <a:rPr lang="en-US" sz="3000" b="1" dirty="0">
                <a:latin typeface="ML-Aathira" pitchFamily="82" charset="0"/>
              </a:rPr>
              <a:t>]w </a:t>
            </a:r>
            <a:r>
              <a:rPr lang="en-US" sz="3000" b="1" dirty="0" err="1">
                <a:latin typeface="ML-Aathira" pitchFamily="82" charset="0"/>
              </a:rPr>
              <a:t>It­m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ssZhw</a:t>
            </a:r>
            <a:r>
              <a:rPr lang="en-US" sz="3000" b="1" dirty="0">
                <a:latin typeface="ML-Aathira" pitchFamily="82" charset="0"/>
              </a:rPr>
              <a:t> X³ </a:t>
            </a:r>
            <a:r>
              <a:rPr lang="en-US" sz="3000" b="1" dirty="0" err="1">
                <a:latin typeface="ML-Aathira" pitchFamily="82" charset="0"/>
              </a:rPr>
              <a:t>Xncp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cq</a:t>
            </a:r>
            <a:r>
              <a:rPr lang="en-US" sz="3000" b="1" dirty="0">
                <a:latin typeface="ML-Aathira" pitchFamily="82" charset="0"/>
              </a:rPr>
              <a:t>]w \</a:t>
            </a:r>
            <a:r>
              <a:rPr lang="en-US" sz="3000" b="1" dirty="0" err="1">
                <a:latin typeface="ML-Aathira" pitchFamily="82" charset="0"/>
              </a:rPr>
              <a:t>ÂIn</a:t>
            </a:r>
            <a:r>
              <a:rPr lang="en-US" sz="3000" b="1" dirty="0">
                <a:latin typeface="ML-Aathira" pitchFamily="82" charset="0"/>
              </a:rPr>
              <a:t> </a:t>
            </a:r>
            <a:r>
              <a:rPr lang="en-US" sz="3000" b="1" dirty="0" err="1">
                <a:latin typeface="ML-Aathira" pitchFamily="82" charset="0"/>
              </a:rPr>
              <a:t>kvt</a:t>
            </a:r>
            <a:r>
              <a:rPr lang="en-US" sz="3000" b="1" dirty="0">
                <a:latin typeface="ML-Aathira" pitchFamily="82" charset="0"/>
              </a:rPr>
              <a:t>\-l-¯n³ X\n  </a:t>
            </a:r>
            <a:r>
              <a:rPr lang="en-US" sz="3000" b="1" dirty="0" err="1">
                <a:latin typeface="ML-Aathira" pitchFamily="82" charset="0"/>
              </a:rPr>
              <a:t>cq</a:t>
            </a:r>
            <a:r>
              <a:rPr lang="en-US" sz="3000" b="1" dirty="0">
                <a:latin typeface="ML-Aathira" pitchFamily="82" charset="0"/>
              </a:rPr>
              <a:t>]w  \</a:t>
            </a:r>
            <a:r>
              <a:rPr lang="en-US" sz="3000" b="1" dirty="0" err="1">
                <a:latin typeface="ML-Aathira" pitchFamily="82" charset="0"/>
              </a:rPr>
              <a:t>ÂIn</a:t>
            </a:r>
            <a:endParaRPr lang="en-US" sz="3000" b="1" dirty="0">
              <a:latin typeface="ML-Aathira" pitchFamily="82" charset="0"/>
            </a:endParaRPr>
          </a:p>
        </p:txBody>
      </p:sp>
      <p:pic>
        <p:nvPicPr>
          <p:cNvPr id="6" name="26 Track 26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3276600"/>
            <a:ext cx="304800" cy="304800"/>
          </a:xfrm>
          <a:prstGeom prst="rect">
            <a:avLst/>
          </a:prstGeom>
        </p:spPr>
      </p:pic>
      <p:pic>
        <p:nvPicPr>
          <p:cNvPr id="9" name="Picture 2" descr="C:\Users\user\Desktop\Bitmap in Forum8.cd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2057400"/>
            <a:ext cx="2279650" cy="3401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166</Words>
  <Application>Microsoft Office PowerPoint</Application>
  <PresentationFormat>On-screen Show (4:3)</PresentationFormat>
  <Paragraphs>47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c£I\mb  ssZhw kotdm ae-_mÀ k`-bpsS hnizmk  ]cn-io-e\ ]mTm-hen.</vt:lpstr>
      <vt:lpstr>]mTw 1</vt:lpstr>
      <vt:lpstr>Slide 3</vt:lpstr>
      <vt:lpstr>Slide 4</vt:lpstr>
      <vt:lpstr>Slide 5</vt:lpstr>
      <vt:lpstr>Slide 6</vt:lpstr>
      <vt:lpstr>Slide 7</vt:lpstr>
      <vt:lpstr>ssZhw \s½  FÃm-h-scbpw krjvSn¨p</vt:lpstr>
      <vt:lpstr>\ap¡p ]mSmw</vt:lpstr>
      <vt:lpstr>ssZh-¯nsâ krjvSn F{X at\m-lcw</vt:lpstr>
      <vt:lpstr>\ap¡p{]mÀ°n¡mw hcp-hn³ \ap¡v Ip¼n-«m-cm-[n-¡mw. \s½ krjvSn¨ ssZh-¯nsâ ap¼nÂ ap«p-Ip¯mw </vt:lpstr>
      <vt:lpstr>\ap¡psN¿mw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c£I\mb ssZhw</dc:title>
  <dc:creator>Administrator</dc:creator>
  <cp:lastModifiedBy>Administrator</cp:lastModifiedBy>
  <cp:revision>108</cp:revision>
  <dcterms:created xsi:type="dcterms:W3CDTF">2012-01-18T04:19:31Z</dcterms:created>
  <dcterms:modified xsi:type="dcterms:W3CDTF">2013-11-12T06:04:58Z</dcterms:modified>
</cp:coreProperties>
</file>